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160E57-B23C-4580-8BDA-6508263A579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62C9BF-42E1-47D1-8F09-8718ED4FAFD4}">
      <dgm:prSet phldrT="[Текст]"/>
      <dgm:spPr/>
      <dgm:t>
        <a:bodyPr/>
        <a:lstStyle/>
        <a:p>
          <a:r>
            <a:rPr lang="ru-RU" dirty="0" smtClean="0"/>
            <a:t>ТИПЫ</a:t>
          </a:r>
          <a:endParaRPr lang="ru-RU" dirty="0"/>
        </a:p>
      </dgm:t>
    </dgm:pt>
    <dgm:pt modelId="{428A0AB0-9AE1-4A4C-B595-51E15C2EADE9}" type="parTrans" cxnId="{0C955F16-A47F-4BFF-827F-93CEDE90221F}">
      <dgm:prSet/>
      <dgm:spPr/>
      <dgm:t>
        <a:bodyPr/>
        <a:lstStyle/>
        <a:p>
          <a:endParaRPr lang="ru-RU"/>
        </a:p>
      </dgm:t>
    </dgm:pt>
    <dgm:pt modelId="{5D2F2B5C-09EF-428A-B91E-837725ECD7BC}" type="sibTrans" cxnId="{0C955F16-A47F-4BFF-827F-93CEDE90221F}">
      <dgm:prSet/>
      <dgm:spPr/>
      <dgm:t>
        <a:bodyPr/>
        <a:lstStyle/>
        <a:p>
          <a:endParaRPr lang="ru-RU"/>
        </a:p>
      </dgm:t>
    </dgm:pt>
    <dgm:pt modelId="{3AE23A42-CCCA-4B03-B547-142FB6C46EF4}">
      <dgm:prSet phldrT="[Текст]"/>
      <dgm:spPr/>
      <dgm:t>
        <a:bodyPr/>
        <a:lstStyle/>
        <a:p>
          <a:r>
            <a:rPr lang="ru-RU" dirty="0" smtClean="0"/>
            <a:t>Мониторы</a:t>
          </a:r>
          <a:endParaRPr lang="ru-RU" dirty="0"/>
        </a:p>
      </dgm:t>
    </dgm:pt>
    <dgm:pt modelId="{4133CAE2-263A-476D-B721-1D48C6DF0DCF}" type="parTrans" cxnId="{2831D635-8B2C-4890-B914-2BA29435CA72}">
      <dgm:prSet/>
      <dgm:spPr/>
      <dgm:t>
        <a:bodyPr/>
        <a:lstStyle/>
        <a:p>
          <a:endParaRPr lang="ru-RU"/>
        </a:p>
      </dgm:t>
    </dgm:pt>
    <dgm:pt modelId="{776C7D53-0D1A-4381-A3D7-8F5EED606530}" type="sibTrans" cxnId="{2831D635-8B2C-4890-B914-2BA29435CA72}">
      <dgm:prSet/>
      <dgm:spPr/>
      <dgm:t>
        <a:bodyPr/>
        <a:lstStyle/>
        <a:p>
          <a:endParaRPr lang="ru-RU"/>
        </a:p>
      </dgm:t>
    </dgm:pt>
    <dgm:pt modelId="{EF06759A-F301-4CFF-8901-EE01690D2F46}">
      <dgm:prSet phldrT="[Текст]"/>
      <dgm:spPr/>
      <dgm:t>
        <a:bodyPr/>
        <a:lstStyle/>
        <a:p>
          <a:r>
            <a:rPr lang="ru-RU" dirty="0" smtClean="0"/>
            <a:t>Принтеры</a:t>
          </a:r>
          <a:endParaRPr lang="ru-RU" dirty="0"/>
        </a:p>
      </dgm:t>
    </dgm:pt>
    <dgm:pt modelId="{A0737D9B-4977-4C72-9B61-935F446287F8}" type="parTrans" cxnId="{AF6590FC-36D1-4D42-9091-10A6388078E1}">
      <dgm:prSet/>
      <dgm:spPr/>
      <dgm:t>
        <a:bodyPr/>
        <a:lstStyle/>
        <a:p>
          <a:endParaRPr lang="ru-RU"/>
        </a:p>
      </dgm:t>
    </dgm:pt>
    <dgm:pt modelId="{DD388384-748A-4FD0-8B20-172BDB91A50D}" type="sibTrans" cxnId="{AF6590FC-36D1-4D42-9091-10A6388078E1}">
      <dgm:prSet/>
      <dgm:spPr/>
      <dgm:t>
        <a:bodyPr/>
        <a:lstStyle/>
        <a:p>
          <a:endParaRPr lang="ru-RU"/>
        </a:p>
      </dgm:t>
    </dgm:pt>
    <dgm:pt modelId="{BC287C41-9264-46FF-87CA-2426AB4841D6}">
      <dgm:prSet phldrT="[Текст]"/>
      <dgm:spPr/>
      <dgm:t>
        <a:bodyPr/>
        <a:lstStyle/>
        <a:p>
          <a:r>
            <a:rPr lang="ru-RU" dirty="0" smtClean="0"/>
            <a:t>Аудио</a:t>
          </a:r>
          <a:endParaRPr lang="ru-RU" dirty="0"/>
        </a:p>
      </dgm:t>
    </dgm:pt>
    <dgm:pt modelId="{2AABDE65-EC2A-4AC9-81A7-28CDB2E582A9}" type="parTrans" cxnId="{0E44F9EC-A7E0-4CFE-9FF2-EFE650D64AB2}">
      <dgm:prSet/>
      <dgm:spPr/>
      <dgm:t>
        <a:bodyPr/>
        <a:lstStyle/>
        <a:p>
          <a:endParaRPr lang="ru-RU"/>
        </a:p>
      </dgm:t>
    </dgm:pt>
    <dgm:pt modelId="{A6D4CD68-0AFB-4BB6-853D-9302BEEE210A}" type="sibTrans" cxnId="{0E44F9EC-A7E0-4CFE-9FF2-EFE650D64AB2}">
      <dgm:prSet/>
      <dgm:spPr/>
      <dgm:t>
        <a:bodyPr/>
        <a:lstStyle/>
        <a:p>
          <a:endParaRPr lang="ru-RU"/>
        </a:p>
      </dgm:t>
    </dgm:pt>
    <dgm:pt modelId="{94A4A413-6380-4B5F-9BC5-DC1FA46F035A}">
      <dgm:prSet phldrT="[Текст]"/>
      <dgm:spPr/>
      <dgm:t>
        <a:bodyPr/>
        <a:lstStyle/>
        <a:p>
          <a:r>
            <a:rPr lang="ru-RU" dirty="0" smtClean="0"/>
            <a:t>Устройства с особым типом обратной связью</a:t>
          </a:r>
          <a:endParaRPr lang="ru-RU" dirty="0"/>
        </a:p>
      </dgm:t>
    </dgm:pt>
    <dgm:pt modelId="{C5DAC510-2AE7-4366-8E58-4BEC3CB1E051}" type="parTrans" cxnId="{73745D02-4A8D-4E69-9A94-48E48A6C5196}">
      <dgm:prSet/>
      <dgm:spPr/>
      <dgm:t>
        <a:bodyPr/>
        <a:lstStyle/>
        <a:p>
          <a:endParaRPr lang="ru-RU"/>
        </a:p>
      </dgm:t>
    </dgm:pt>
    <dgm:pt modelId="{F57C1274-3203-4D7C-94BE-2A3741AB0888}" type="sibTrans" cxnId="{73745D02-4A8D-4E69-9A94-48E48A6C5196}">
      <dgm:prSet/>
      <dgm:spPr/>
      <dgm:t>
        <a:bodyPr/>
        <a:lstStyle/>
        <a:p>
          <a:endParaRPr lang="ru-RU"/>
        </a:p>
      </dgm:t>
    </dgm:pt>
    <dgm:pt modelId="{0BDD029C-C11B-45C0-A226-FFE82C02990B}" type="pres">
      <dgm:prSet presAssocID="{A9160E57-B23C-4580-8BDA-6508263A579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64F0D87-5738-4FFB-9462-570AF357CD04}" type="pres">
      <dgm:prSet presAssocID="{5562C9BF-42E1-47D1-8F09-8718ED4FAFD4}" presName="hierRoot1" presStyleCnt="0"/>
      <dgm:spPr/>
    </dgm:pt>
    <dgm:pt modelId="{FF45F3E9-8A66-419C-A622-2739D1A50472}" type="pres">
      <dgm:prSet presAssocID="{5562C9BF-42E1-47D1-8F09-8718ED4FAFD4}" presName="composite" presStyleCnt="0"/>
      <dgm:spPr/>
    </dgm:pt>
    <dgm:pt modelId="{892CFA5D-F33F-432A-A990-E58FD37B799B}" type="pres">
      <dgm:prSet presAssocID="{5562C9BF-42E1-47D1-8F09-8718ED4FAFD4}" presName="background" presStyleLbl="node0" presStyleIdx="0" presStyleCnt="1"/>
      <dgm:spPr/>
    </dgm:pt>
    <dgm:pt modelId="{CBD15D0A-4855-4300-A77B-6F82085184ED}" type="pres">
      <dgm:prSet presAssocID="{5562C9BF-42E1-47D1-8F09-8718ED4FAFD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4677C2E-5728-4952-AECE-43A85739FA3C}" type="pres">
      <dgm:prSet presAssocID="{5562C9BF-42E1-47D1-8F09-8718ED4FAFD4}" presName="hierChild2" presStyleCnt="0"/>
      <dgm:spPr/>
    </dgm:pt>
    <dgm:pt modelId="{7B348447-42EB-42B1-9090-00B19D625F29}" type="pres">
      <dgm:prSet presAssocID="{4133CAE2-263A-476D-B721-1D48C6DF0DCF}" presName="Name10" presStyleLbl="parChTrans1D2" presStyleIdx="0" presStyleCnt="4"/>
      <dgm:spPr/>
      <dgm:t>
        <a:bodyPr/>
        <a:lstStyle/>
        <a:p>
          <a:endParaRPr lang="ru-RU"/>
        </a:p>
      </dgm:t>
    </dgm:pt>
    <dgm:pt modelId="{296A9122-4112-44C8-A3E8-E2D50B0676E0}" type="pres">
      <dgm:prSet presAssocID="{3AE23A42-CCCA-4B03-B547-142FB6C46EF4}" presName="hierRoot2" presStyleCnt="0"/>
      <dgm:spPr/>
    </dgm:pt>
    <dgm:pt modelId="{3FF4CF51-950C-4C1E-AB72-1FCB8BD77E78}" type="pres">
      <dgm:prSet presAssocID="{3AE23A42-CCCA-4B03-B547-142FB6C46EF4}" presName="composite2" presStyleCnt="0"/>
      <dgm:spPr/>
    </dgm:pt>
    <dgm:pt modelId="{1986686C-C408-4A3D-AECC-5218674FF4F1}" type="pres">
      <dgm:prSet presAssocID="{3AE23A42-CCCA-4B03-B547-142FB6C46EF4}" presName="background2" presStyleLbl="node2" presStyleIdx="0" presStyleCnt="4"/>
      <dgm:spPr/>
    </dgm:pt>
    <dgm:pt modelId="{3A99E8F6-E6A2-4ED8-A594-4FDD39A75A31}" type="pres">
      <dgm:prSet presAssocID="{3AE23A42-CCCA-4B03-B547-142FB6C46EF4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5CD26B9-65FB-402E-82EA-51DB6D37D1C8}" type="pres">
      <dgm:prSet presAssocID="{3AE23A42-CCCA-4B03-B547-142FB6C46EF4}" presName="hierChild3" presStyleCnt="0"/>
      <dgm:spPr/>
    </dgm:pt>
    <dgm:pt modelId="{77769339-0B54-4EBD-97AC-E971B91F6A6E}" type="pres">
      <dgm:prSet presAssocID="{A0737D9B-4977-4C72-9B61-935F446287F8}" presName="Name10" presStyleLbl="parChTrans1D2" presStyleIdx="1" presStyleCnt="4"/>
      <dgm:spPr/>
      <dgm:t>
        <a:bodyPr/>
        <a:lstStyle/>
        <a:p>
          <a:endParaRPr lang="ru-RU"/>
        </a:p>
      </dgm:t>
    </dgm:pt>
    <dgm:pt modelId="{ACDD467E-B17B-453B-B8A6-24AF2D6DC44E}" type="pres">
      <dgm:prSet presAssocID="{EF06759A-F301-4CFF-8901-EE01690D2F46}" presName="hierRoot2" presStyleCnt="0"/>
      <dgm:spPr/>
    </dgm:pt>
    <dgm:pt modelId="{A401BCE7-F27E-476F-ABDF-F55A29F155AF}" type="pres">
      <dgm:prSet presAssocID="{EF06759A-F301-4CFF-8901-EE01690D2F46}" presName="composite2" presStyleCnt="0"/>
      <dgm:spPr/>
    </dgm:pt>
    <dgm:pt modelId="{2123AEE6-773A-43DB-9F7C-2155271512D2}" type="pres">
      <dgm:prSet presAssocID="{EF06759A-F301-4CFF-8901-EE01690D2F46}" presName="background2" presStyleLbl="node2" presStyleIdx="1" presStyleCnt="4"/>
      <dgm:spPr/>
    </dgm:pt>
    <dgm:pt modelId="{BB985B19-2966-4F87-A769-6E7C7882C1C2}" type="pres">
      <dgm:prSet presAssocID="{EF06759A-F301-4CFF-8901-EE01690D2F46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C8F575-BFE2-4456-88D6-093C5D04AE18}" type="pres">
      <dgm:prSet presAssocID="{EF06759A-F301-4CFF-8901-EE01690D2F46}" presName="hierChild3" presStyleCnt="0"/>
      <dgm:spPr/>
    </dgm:pt>
    <dgm:pt modelId="{685DDC4E-9B64-44CC-90E8-EC3BFB4FF474}" type="pres">
      <dgm:prSet presAssocID="{2AABDE65-EC2A-4AC9-81A7-28CDB2E582A9}" presName="Name10" presStyleLbl="parChTrans1D2" presStyleIdx="2" presStyleCnt="4"/>
      <dgm:spPr/>
      <dgm:t>
        <a:bodyPr/>
        <a:lstStyle/>
        <a:p>
          <a:endParaRPr lang="ru-RU"/>
        </a:p>
      </dgm:t>
    </dgm:pt>
    <dgm:pt modelId="{2DB0BF2F-70CB-4D65-8514-2438694142C0}" type="pres">
      <dgm:prSet presAssocID="{BC287C41-9264-46FF-87CA-2426AB4841D6}" presName="hierRoot2" presStyleCnt="0"/>
      <dgm:spPr/>
    </dgm:pt>
    <dgm:pt modelId="{5345DDBE-51D8-44D4-A788-8DA5A096F93F}" type="pres">
      <dgm:prSet presAssocID="{BC287C41-9264-46FF-87CA-2426AB4841D6}" presName="composite2" presStyleCnt="0"/>
      <dgm:spPr/>
    </dgm:pt>
    <dgm:pt modelId="{6BD34417-6A48-4F96-B9AE-7F94D046F029}" type="pres">
      <dgm:prSet presAssocID="{BC287C41-9264-46FF-87CA-2426AB4841D6}" presName="background2" presStyleLbl="node2" presStyleIdx="2" presStyleCnt="4"/>
      <dgm:spPr/>
    </dgm:pt>
    <dgm:pt modelId="{69702AF6-9D4E-4EDC-AED2-2B878D068C46}" type="pres">
      <dgm:prSet presAssocID="{BC287C41-9264-46FF-87CA-2426AB4841D6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DDA6CC-DA60-4FA3-870D-FA817EB7DDB8}" type="pres">
      <dgm:prSet presAssocID="{BC287C41-9264-46FF-87CA-2426AB4841D6}" presName="hierChild3" presStyleCnt="0"/>
      <dgm:spPr/>
    </dgm:pt>
    <dgm:pt modelId="{3F134B55-D502-4C22-A57E-47E0D4BCB725}" type="pres">
      <dgm:prSet presAssocID="{C5DAC510-2AE7-4366-8E58-4BEC3CB1E051}" presName="Name10" presStyleLbl="parChTrans1D2" presStyleIdx="3" presStyleCnt="4"/>
      <dgm:spPr/>
      <dgm:t>
        <a:bodyPr/>
        <a:lstStyle/>
        <a:p>
          <a:endParaRPr lang="ru-RU"/>
        </a:p>
      </dgm:t>
    </dgm:pt>
    <dgm:pt modelId="{ED73197C-4DE7-40E6-B670-0E52D67416CE}" type="pres">
      <dgm:prSet presAssocID="{94A4A413-6380-4B5F-9BC5-DC1FA46F035A}" presName="hierRoot2" presStyleCnt="0"/>
      <dgm:spPr/>
    </dgm:pt>
    <dgm:pt modelId="{CC0B1AC8-74F1-4110-BC0D-463821EEEF6D}" type="pres">
      <dgm:prSet presAssocID="{94A4A413-6380-4B5F-9BC5-DC1FA46F035A}" presName="composite2" presStyleCnt="0"/>
      <dgm:spPr/>
    </dgm:pt>
    <dgm:pt modelId="{0D060954-13A8-4790-B07C-690D1E392776}" type="pres">
      <dgm:prSet presAssocID="{94A4A413-6380-4B5F-9BC5-DC1FA46F035A}" presName="background2" presStyleLbl="node2" presStyleIdx="3" presStyleCnt="4"/>
      <dgm:spPr/>
    </dgm:pt>
    <dgm:pt modelId="{4CCBFCB0-5A21-49F4-B6A0-0650157CAD11}" type="pres">
      <dgm:prSet presAssocID="{94A4A413-6380-4B5F-9BC5-DC1FA46F035A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35FD458-1F42-4474-AD77-9C662E3FC0AA}" type="pres">
      <dgm:prSet presAssocID="{94A4A413-6380-4B5F-9BC5-DC1FA46F035A}" presName="hierChild3" presStyleCnt="0"/>
      <dgm:spPr/>
    </dgm:pt>
  </dgm:ptLst>
  <dgm:cxnLst>
    <dgm:cxn modelId="{A9A9D10C-3FDB-4AEB-A9A6-37594B25FF7B}" type="presOf" srcId="{C5DAC510-2AE7-4366-8E58-4BEC3CB1E051}" destId="{3F134B55-D502-4C22-A57E-47E0D4BCB725}" srcOrd="0" destOrd="0" presId="urn:microsoft.com/office/officeart/2005/8/layout/hierarchy1"/>
    <dgm:cxn modelId="{9E41B0EF-5112-4730-839C-5E3C043A6744}" type="presOf" srcId="{4133CAE2-263A-476D-B721-1D48C6DF0DCF}" destId="{7B348447-42EB-42B1-9090-00B19D625F29}" srcOrd="0" destOrd="0" presId="urn:microsoft.com/office/officeart/2005/8/layout/hierarchy1"/>
    <dgm:cxn modelId="{DF1B8BDB-799B-4AB9-A76A-5224D8CE7D3C}" type="presOf" srcId="{A0737D9B-4977-4C72-9B61-935F446287F8}" destId="{77769339-0B54-4EBD-97AC-E971B91F6A6E}" srcOrd="0" destOrd="0" presId="urn:microsoft.com/office/officeart/2005/8/layout/hierarchy1"/>
    <dgm:cxn modelId="{73745D02-4A8D-4E69-9A94-48E48A6C5196}" srcId="{5562C9BF-42E1-47D1-8F09-8718ED4FAFD4}" destId="{94A4A413-6380-4B5F-9BC5-DC1FA46F035A}" srcOrd="3" destOrd="0" parTransId="{C5DAC510-2AE7-4366-8E58-4BEC3CB1E051}" sibTransId="{F57C1274-3203-4D7C-94BE-2A3741AB0888}"/>
    <dgm:cxn modelId="{36F9FA13-3B0F-4E2C-B544-EC8D84ADB3B4}" type="presOf" srcId="{A9160E57-B23C-4580-8BDA-6508263A579B}" destId="{0BDD029C-C11B-45C0-A226-FFE82C02990B}" srcOrd="0" destOrd="0" presId="urn:microsoft.com/office/officeart/2005/8/layout/hierarchy1"/>
    <dgm:cxn modelId="{7CF30437-B40F-44BF-BFD7-EBFE91A43DE7}" type="presOf" srcId="{BC287C41-9264-46FF-87CA-2426AB4841D6}" destId="{69702AF6-9D4E-4EDC-AED2-2B878D068C46}" srcOrd="0" destOrd="0" presId="urn:microsoft.com/office/officeart/2005/8/layout/hierarchy1"/>
    <dgm:cxn modelId="{2831D635-8B2C-4890-B914-2BA29435CA72}" srcId="{5562C9BF-42E1-47D1-8F09-8718ED4FAFD4}" destId="{3AE23A42-CCCA-4B03-B547-142FB6C46EF4}" srcOrd="0" destOrd="0" parTransId="{4133CAE2-263A-476D-B721-1D48C6DF0DCF}" sibTransId="{776C7D53-0D1A-4381-A3D7-8F5EED606530}"/>
    <dgm:cxn modelId="{F9BE3C0C-60E8-480C-B212-7E650BA6CB3C}" type="presOf" srcId="{3AE23A42-CCCA-4B03-B547-142FB6C46EF4}" destId="{3A99E8F6-E6A2-4ED8-A594-4FDD39A75A31}" srcOrd="0" destOrd="0" presId="urn:microsoft.com/office/officeart/2005/8/layout/hierarchy1"/>
    <dgm:cxn modelId="{07D644D1-F613-4F87-AB52-4D11661E16A2}" type="presOf" srcId="{EF06759A-F301-4CFF-8901-EE01690D2F46}" destId="{BB985B19-2966-4F87-A769-6E7C7882C1C2}" srcOrd="0" destOrd="0" presId="urn:microsoft.com/office/officeart/2005/8/layout/hierarchy1"/>
    <dgm:cxn modelId="{AF6590FC-36D1-4D42-9091-10A6388078E1}" srcId="{5562C9BF-42E1-47D1-8F09-8718ED4FAFD4}" destId="{EF06759A-F301-4CFF-8901-EE01690D2F46}" srcOrd="1" destOrd="0" parTransId="{A0737D9B-4977-4C72-9B61-935F446287F8}" sibTransId="{DD388384-748A-4FD0-8B20-172BDB91A50D}"/>
    <dgm:cxn modelId="{719D7435-0BAE-4DBE-B61B-5189D8D7FA83}" type="presOf" srcId="{5562C9BF-42E1-47D1-8F09-8718ED4FAFD4}" destId="{CBD15D0A-4855-4300-A77B-6F82085184ED}" srcOrd="0" destOrd="0" presId="urn:microsoft.com/office/officeart/2005/8/layout/hierarchy1"/>
    <dgm:cxn modelId="{0E44F9EC-A7E0-4CFE-9FF2-EFE650D64AB2}" srcId="{5562C9BF-42E1-47D1-8F09-8718ED4FAFD4}" destId="{BC287C41-9264-46FF-87CA-2426AB4841D6}" srcOrd="2" destOrd="0" parTransId="{2AABDE65-EC2A-4AC9-81A7-28CDB2E582A9}" sibTransId="{A6D4CD68-0AFB-4BB6-853D-9302BEEE210A}"/>
    <dgm:cxn modelId="{0C955F16-A47F-4BFF-827F-93CEDE90221F}" srcId="{A9160E57-B23C-4580-8BDA-6508263A579B}" destId="{5562C9BF-42E1-47D1-8F09-8718ED4FAFD4}" srcOrd="0" destOrd="0" parTransId="{428A0AB0-9AE1-4A4C-B595-51E15C2EADE9}" sibTransId="{5D2F2B5C-09EF-428A-B91E-837725ECD7BC}"/>
    <dgm:cxn modelId="{02F4D5FB-B70A-4C75-A6B0-BA1E19D18200}" type="presOf" srcId="{94A4A413-6380-4B5F-9BC5-DC1FA46F035A}" destId="{4CCBFCB0-5A21-49F4-B6A0-0650157CAD11}" srcOrd="0" destOrd="0" presId="urn:microsoft.com/office/officeart/2005/8/layout/hierarchy1"/>
    <dgm:cxn modelId="{8AE88D15-089F-42A1-893F-5FFF0E052DDA}" type="presOf" srcId="{2AABDE65-EC2A-4AC9-81A7-28CDB2E582A9}" destId="{685DDC4E-9B64-44CC-90E8-EC3BFB4FF474}" srcOrd="0" destOrd="0" presId="urn:microsoft.com/office/officeart/2005/8/layout/hierarchy1"/>
    <dgm:cxn modelId="{33EDB7E9-363D-47B9-B0EE-E417EC65AD1A}" type="presParOf" srcId="{0BDD029C-C11B-45C0-A226-FFE82C02990B}" destId="{164F0D87-5738-4FFB-9462-570AF357CD04}" srcOrd="0" destOrd="0" presId="urn:microsoft.com/office/officeart/2005/8/layout/hierarchy1"/>
    <dgm:cxn modelId="{77AE76CD-F858-467B-A559-C0E5746A42B3}" type="presParOf" srcId="{164F0D87-5738-4FFB-9462-570AF357CD04}" destId="{FF45F3E9-8A66-419C-A622-2739D1A50472}" srcOrd="0" destOrd="0" presId="urn:microsoft.com/office/officeart/2005/8/layout/hierarchy1"/>
    <dgm:cxn modelId="{770A895B-ACF5-40C0-87E9-3165B060C583}" type="presParOf" srcId="{FF45F3E9-8A66-419C-A622-2739D1A50472}" destId="{892CFA5D-F33F-432A-A990-E58FD37B799B}" srcOrd="0" destOrd="0" presId="urn:microsoft.com/office/officeart/2005/8/layout/hierarchy1"/>
    <dgm:cxn modelId="{097FDD32-16ED-4915-962C-6B6866A2A0BB}" type="presParOf" srcId="{FF45F3E9-8A66-419C-A622-2739D1A50472}" destId="{CBD15D0A-4855-4300-A77B-6F82085184ED}" srcOrd="1" destOrd="0" presId="urn:microsoft.com/office/officeart/2005/8/layout/hierarchy1"/>
    <dgm:cxn modelId="{AF1F58E1-3439-4CDE-8CCB-A846926BBC20}" type="presParOf" srcId="{164F0D87-5738-4FFB-9462-570AF357CD04}" destId="{D4677C2E-5728-4952-AECE-43A85739FA3C}" srcOrd="1" destOrd="0" presId="urn:microsoft.com/office/officeart/2005/8/layout/hierarchy1"/>
    <dgm:cxn modelId="{C138C873-3A70-4F77-910A-9E324F611EA9}" type="presParOf" srcId="{D4677C2E-5728-4952-AECE-43A85739FA3C}" destId="{7B348447-42EB-42B1-9090-00B19D625F29}" srcOrd="0" destOrd="0" presId="urn:microsoft.com/office/officeart/2005/8/layout/hierarchy1"/>
    <dgm:cxn modelId="{77A66814-91C2-4A8D-9B90-0DDBFBAF4446}" type="presParOf" srcId="{D4677C2E-5728-4952-AECE-43A85739FA3C}" destId="{296A9122-4112-44C8-A3E8-E2D50B0676E0}" srcOrd="1" destOrd="0" presId="urn:microsoft.com/office/officeart/2005/8/layout/hierarchy1"/>
    <dgm:cxn modelId="{50E33B63-C030-4500-82DB-7967F355013D}" type="presParOf" srcId="{296A9122-4112-44C8-A3E8-E2D50B0676E0}" destId="{3FF4CF51-950C-4C1E-AB72-1FCB8BD77E78}" srcOrd="0" destOrd="0" presId="urn:microsoft.com/office/officeart/2005/8/layout/hierarchy1"/>
    <dgm:cxn modelId="{D4DDA43D-CAAC-49F4-AE70-65BBAE593F6C}" type="presParOf" srcId="{3FF4CF51-950C-4C1E-AB72-1FCB8BD77E78}" destId="{1986686C-C408-4A3D-AECC-5218674FF4F1}" srcOrd="0" destOrd="0" presId="urn:microsoft.com/office/officeart/2005/8/layout/hierarchy1"/>
    <dgm:cxn modelId="{8917F151-D938-4B6F-A177-64DD6DCE30CE}" type="presParOf" srcId="{3FF4CF51-950C-4C1E-AB72-1FCB8BD77E78}" destId="{3A99E8F6-E6A2-4ED8-A594-4FDD39A75A31}" srcOrd="1" destOrd="0" presId="urn:microsoft.com/office/officeart/2005/8/layout/hierarchy1"/>
    <dgm:cxn modelId="{BC7EDAB5-E75A-4502-9BC7-C2F3263A953E}" type="presParOf" srcId="{296A9122-4112-44C8-A3E8-E2D50B0676E0}" destId="{55CD26B9-65FB-402E-82EA-51DB6D37D1C8}" srcOrd="1" destOrd="0" presId="urn:microsoft.com/office/officeart/2005/8/layout/hierarchy1"/>
    <dgm:cxn modelId="{13808DDF-9C20-4256-B3A1-D5539C3BDD86}" type="presParOf" srcId="{D4677C2E-5728-4952-AECE-43A85739FA3C}" destId="{77769339-0B54-4EBD-97AC-E971B91F6A6E}" srcOrd="2" destOrd="0" presId="urn:microsoft.com/office/officeart/2005/8/layout/hierarchy1"/>
    <dgm:cxn modelId="{1E1BF56A-DC1A-4A2F-8C14-54ECF19D93E2}" type="presParOf" srcId="{D4677C2E-5728-4952-AECE-43A85739FA3C}" destId="{ACDD467E-B17B-453B-B8A6-24AF2D6DC44E}" srcOrd="3" destOrd="0" presId="urn:microsoft.com/office/officeart/2005/8/layout/hierarchy1"/>
    <dgm:cxn modelId="{050E1AA2-B093-4211-B5F0-43086FBE98E5}" type="presParOf" srcId="{ACDD467E-B17B-453B-B8A6-24AF2D6DC44E}" destId="{A401BCE7-F27E-476F-ABDF-F55A29F155AF}" srcOrd="0" destOrd="0" presId="urn:microsoft.com/office/officeart/2005/8/layout/hierarchy1"/>
    <dgm:cxn modelId="{85F084A1-60BB-436D-A35A-8BA87A1121EC}" type="presParOf" srcId="{A401BCE7-F27E-476F-ABDF-F55A29F155AF}" destId="{2123AEE6-773A-43DB-9F7C-2155271512D2}" srcOrd="0" destOrd="0" presId="urn:microsoft.com/office/officeart/2005/8/layout/hierarchy1"/>
    <dgm:cxn modelId="{8E81BAE2-0F21-4BF2-8B8C-1436313C3C6A}" type="presParOf" srcId="{A401BCE7-F27E-476F-ABDF-F55A29F155AF}" destId="{BB985B19-2966-4F87-A769-6E7C7882C1C2}" srcOrd="1" destOrd="0" presId="urn:microsoft.com/office/officeart/2005/8/layout/hierarchy1"/>
    <dgm:cxn modelId="{B773F38B-BCC2-4FA0-985E-5C09ECA0DBC1}" type="presParOf" srcId="{ACDD467E-B17B-453B-B8A6-24AF2D6DC44E}" destId="{35C8F575-BFE2-4456-88D6-093C5D04AE18}" srcOrd="1" destOrd="0" presId="urn:microsoft.com/office/officeart/2005/8/layout/hierarchy1"/>
    <dgm:cxn modelId="{28F7756D-4D0E-44A5-A048-FCBAA89C7A35}" type="presParOf" srcId="{D4677C2E-5728-4952-AECE-43A85739FA3C}" destId="{685DDC4E-9B64-44CC-90E8-EC3BFB4FF474}" srcOrd="4" destOrd="0" presId="urn:microsoft.com/office/officeart/2005/8/layout/hierarchy1"/>
    <dgm:cxn modelId="{7F674DF0-E574-4582-8598-270D6CB75F79}" type="presParOf" srcId="{D4677C2E-5728-4952-AECE-43A85739FA3C}" destId="{2DB0BF2F-70CB-4D65-8514-2438694142C0}" srcOrd="5" destOrd="0" presId="urn:microsoft.com/office/officeart/2005/8/layout/hierarchy1"/>
    <dgm:cxn modelId="{039852BD-9CCC-48ED-A8E0-844055510B74}" type="presParOf" srcId="{2DB0BF2F-70CB-4D65-8514-2438694142C0}" destId="{5345DDBE-51D8-44D4-A788-8DA5A096F93F}" srcOrd="0" destOrd="0" presId="urn:microsoft.com/office/officeart/2005/8/layout/hierarchy1"/>
    <dgm:cxn modelId="{2CB2C19C-1170-4BD3-8C6C-F4E923C8DAC6}" type="presParOf" srcId="{5345DDBE-51D8-44D4-A788-8DA5A096F93F}" destId="{6BD34417-6A48-4F96-B9AE-7F94D046F029}" srcOrd="0" destOrd="0" presId="urn:microsoft.com/office/officeart/2005/8/layout/hierarchy1"/>
    <dgm:cxn modelId="{C6EE7563-9C5C-42A4-932B-F6B0039C3F8D}" type="presParOf" srcId="{5345DDBE-51D8-44D4-A788-8DA5A096F93F}" destId="{69702AF6-9D4E-4EDC-AED2-2B878D068C46}" srcOrd="1" destOrd="0" presId="urn:microsoft.com/office/officeart/2005/8/layout/hierarchy1"/>
    <dgm:cxn modelId="{D5AC3FA2-2D23-455F-ABBC-572954510C8A}" type="presParOf" srcId="{2DB0BF2F-70CB-4D65-8514-2438694142C0}" destId="{DADDA6CC-DA60-4FA3-870D-FA817EB7DDB8}" srcOrd="1" destOrd="0" presId="urn:microsoft.com/office/officeart/2005/8/layout/hierarchy1"/>
    <dgm:cxn modelId="{909A2B32-AC5D-48B5-ABB7-EB13F915E80A}" type="presParOf" srcId="{D4677C2E-5728-4952-AECE-43A85739FA3C}" destId="{3F134B55-D502-4C22-A57E-47E0D4BCB725}" srcOrd="6" destOrd="0" presId="urn:microsoft.com/office/officeart/2005/8/layout/hierarchy1"/>
    <dgm:cxn modelId="{BBC5A7EB-2138-4B25-AE2E-ACC3EEF0C67E}" type="presParOf" srcId="{D4677C2E-5728-4952-AECE-43A85739FA3C}" destId="{ED73197C-4DE7-40E6-B670-0E52D67416CE}" srcOrd="7" destOrd="0" presId="urn:microsoft.com/office/officeart/2005/8/layout/hierarchy1"/>
    <dgm:cxn modelId="{663E932D-FCB2-4EE3-9371-FE308517F6DF}" type="presParOf" srcId="{ED73197C-4DE7-40E6-B670-0E52D67416CE}" destId="{CC0B1AC8-74F1-4110-BC0D-463821EEEF6D}" srcOrd="0" destOrd="0" presId="urn:microsoft.com/office/officeart/2005/8/layout/hierarchy1"/>
    <dgm:cxn modelId="{DCAB61B7-A039-4BFD-9077-E85A51D54626}" type="presParOf" srcId="{CC0B1AC8-74F1-4110-BC0D-463821EEEF6D}" destId="{0D060954-13A8-4790-B07C-690D1E392776}" srcOrd="0" destOrd="0" presId="urn:microsoft.com/office/officeart/2005/8/layout/hierarchy1"/>
    <dgm:cxn modelId="{620E87E5-DEC3-4868-A00C-3F90922687CA}" type="presParOf" srcId="{CC0B1AC8-74F1-4110-BC0D-463821EEEF6D}" destId="{4CCBFCB0-5A21-49F4-B6A0-0650157CAD11}" srcOrd="1" destOrd="0" presId="urn:microsoft.com/office/officeart/2005/8/layout/hierarchy1"/>
    <dgm:cxn modelId="{1C6C6413-374B-42D8-8EA1-691D2866C725}" type="presParOf" srcId="{ED73197C-4DE7-40E6-B670-0E52D67416CE}" destId="{835FD458-1F42-4474-AD77-9C662E3FC0AA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23DD7-CECB-406E-B631-BBC8EF6AC9C3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E8FD2-9A9C-404F-8D66-DEDD3822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23DD7-CECB-406E-B631-BBC8EF6AC9C3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E8FD2-9A9C-404F-8D66-DEDD3822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23DD7-CECB-406E-B631-BBC8EF6AC9C3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E8FD2-9A9C-404F-8D66-DEDD3822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23DD7-CECB-406E-B631-BBC8EF6AC9C3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E8FD2-9A9C-404F-8D66-DEDD3822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23DD7-CECB-406E-B631-BBC8EF6AC9C3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E8FD2-9A9C-404F-8D66-DEDD3822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23DD7-CECB-406E-B631-BBC8EF6AC9C3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E8FD2-9A9C-404F-8D66-DEDD3822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23DD7-CECB-406E-B631-BBC8EF6AC9C3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E8FD2-9A9C-404F-8D66-DEDD3822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23DD7-CECB-406E-B631-BBC8EF6AC9C3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E8FD2-9A9C-404F-8D66-DEDD3822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23DD7-CECB-406E-B631-BBC8EF6AC9C3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E8FD2-9A9C-404F-8D66-DEDD3822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23DD7-CECB-406E-B631-BBC8EF6AC9C3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E8FD2-9A9C-404F-8D66-DEDD3822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23DD7-CECB-406E-B631-BBC8EF6AC9C3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E8FD2-9A9C-404F-8D66-DEDD3822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23DD7-CECB-406E-B631-BBC8EF6AC9C3}" type="datetimeFigureOut">
              <a:rPr lang="ru-RU" smtClean="0"/>
              <a:pPr/>
              <a:t>17.12.2025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E8FD2-9A9C-404F-8D66-DEDD38221DF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Устройства вывода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Шрамко</a:t>
            </a:r>
            <a:r>
              <a:rPr lang="ru-RU" dirty="0" smtClean="0"/>
              <a:t> Алексей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Мониторы</a:t>
            </a:r>
            <a:endParaRPr lang="ru-RU" dirty="0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337"/>
            <a:ext cx="5857916" cy="52149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Принтеры</a:t>
            </a:r>
            <a:endParaRPr lang="ru-RU" dirty="0"/>
          </a:p>
        </p:txBody>
      </p:sp>
      <p:pic>
        <p:nvPicPr>
          <p:cNvPr id="16386" name="Picture 2" descr="https://avatars.mds.yandex.net/i?id=2320767f1da2540c17e2c50580f2c2e2092ab695-7574298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714488"/>
            <a:ext cx="5500726" cy="41195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Аудио</a:t>
            </a:r>
            <a:endParaRPr lang="ru-RU" dirty="0"/>
          </a:p>
        </p:txBody>
      </p:sp>
      <p:pic>
        <p:nvPicPr>
          <p:cNvPr id="17410" name="Picture 2" descr="https://avatars.mds.yandex.net/i?id=ac85309719fe29442cc7e528fa35525b9e736f79-4967643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785926"/>
            <a:ext cx="4548198" cy="45481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Устройства с особым типом обратной связью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8434" name="Picture 2" descr="https://avatars.mds.yandex.net/i?id=88591b4bbdf00a9206db180e1780e7ad994f8aca-3829399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214554"/>
            <a:ext cx="4572000" cy="2905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</a:t>
            </a:r>
            <a:r>
              <a:rPr lang="ru-RU" smtClean="0"/>
              <a:t>за внимание</a:t>
            </a: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26</Words>
  <Application>Microsoft Office PowerPoint</Application>
  <PresentationFormat>Экран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Устройства вывода</vt:lpstr>
      <vt:lpstr>Слайд 2</vt:lpstr>
      <vt:lpstr>Мониторы</vt:lpstr>
      <vt:lpstr>Принтеры</vt:lpstr>
      <vt:lpstr>Аудио</vt:lpstr>
      <vt:lpstr>Устройства с особым типом обратной связью 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Устройства вывода</dc:title>
  <dc:creator>User</dc:creator>
  <cp:lastModifiedBy>User</cp:lastModifiedBy>
  <cp:revision>2</cp:revision>
  <dcterms:created xsi:type="dcterms:W3CDTF">2025-12-16T15:17:55Z</dcterms:created>
  <dcterms:modified xsi:type="dcterms:W3CDTF">2025-12-17T01:07:17Z</dcterms:modified>
</cp:coreProperties>
</file>